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6858000" cy="9906000" type="A4"/>
  <p:notesSz cx="7102475" cy="102330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243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079875" y="809625"/>
            <a:ext cx="2227140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星期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153508" y="1476375"/>
            <a:ext cx="3153507" cy="51435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日期</a:t>
            </a:r>
            <a:endParaRPr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269631" y="4946406"/>
            <a:ext cx="6295292" cy="973748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7128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943200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346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41904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7038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20" hasCustomPrompt="1"/>
          </p:nvPr>
        </p:nvSpPr>
        <p:spPr>
          <a:xfrm>
            <a:off x="165600" y="1537200"/>
            <a:ext cx="3218400" cy="2412000"/>
          </a:xfrm>
        </p:spPr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图片占位符 21"/>
          <p:cNvSpPr>
            <a:spLocks noGrp="1"/>
          </p:cNvSpPr>
          <p:nvPr>
            <p:ph type="pic" sz="quarter" idx="21" hasCustomPrompt="1"/>
          </p:nvPr>
        </p:nvSpPr>
        <p:spPr>
          <a:xfrm>
            <a:off x="3459600" y="1537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图片占位符 21"/>
          <p:cNvSpPr>
            <a:spLocks noGrp="1"/>
          </p:cNvSpPr>
          <p:nvPr>
            <p:ph type="pic" sz="quarter" idx="22" hasCustomPrompt="1"/>
          </p:nvPr>
        </p:nvSpPr>
        <p:spPr>
          <a:xfrm>
            <a:off x="165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43812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24" hasCustomPrompt="1"/>
          </p:nvPr>
        </p:nvSpPr>
        <p:spPr>
          <a:xfrm>
            <a:off x="165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7228800"/>
            <a:ext cx="3218400" cy="241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8" name="文本占位符 14"/>
          <p:cNvSpPr>
            <a:spLocks noGrp="1"/>
          </p:cNvSpPr>
          <p:nvPr>
            <p:ph type="body" sz="quarter" idx="27" hasCustomPrompt="1"/>
          </p:nvPr>
        </p:nvSpPr>
        <p:spPr>
          <a:xfrm>
            <a:off x="2901540" y="9675408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4800" y="392400"/>
            <a:ext cx="6580800" cy="28800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58338" y="7133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主席</a:t>
            </a:r>
            <a:endParaRPr lang="zh-CN" altLang="en-US" dirty="0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8338" y="943755"/>
            <a:ext cx="6062400" cy="2160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292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693600" y="117055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5292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93600" y="331837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5292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4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693600" y="5466185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5292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693600" y="7614000"/>
            <a:ext cx="1843200" cy="244800"/>
          </a:xfrm>
        </p:spPr>
        <p:txBody>
          <a:bodyPr>
            <a:noAutofit/>
          </a:bodyPr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文字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2" hasCustomPrompt="1"/>
          </p:nvPr>
        </p:nvSpPr>
        <p:spPr>
          <a:xfrm>
            <a:off x="154800" y="1408247"/>
            <a:ext cx="3276000" cy="1962000"/>
          </a:xfrm>
        </p:spPr>
        <p:txBody>
          <a:bodyPr/>
          <a:lstStyle/>
          <a:p>
            <a:r>
              <a:rPr lang="zh-CN" altLang="en-US" smtClean="0"/>
              <a:t>图</a:t>
            </a:r>
            <a:r>
              <a:rPr lang="en-US" altLang="zh-CN" smtClean="0"/>
              <a:t>1</a:t>
            </a:r>
            <a:endParaRPr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3" hasCustomPrompt="1"/>
          </p:nvPr>
        </p:nvSpPr>
        <p:spPr>
          <a:xfrm>
            <a:off x="3459600" y="1408247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24" hasCustomPrompt="1"/>
          </p:nvPr>
        </p:nvSpPr>
        <p:spPr>
          <a:xfrm>
            <a:off x="1548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25" hasCustomPrompt="1"/>
          </p:nvPr>
        </p:nvSpPr>
        <p:spPr>
          <a:xfrm>
            <a:off x="3459600" y="3540431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26" hasCustomPrompt="1"/>
          </p:nvPr>
        </p:nvSpPr>
        <p:spPr>
          <a:xfrm>
            <a:off x="1548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27" hasCustomPrompt="1"/>
          </p:nvPr>
        </p:nvSpPr>
        <p:spPr>
          <a:xfrm>
            <a:off x="3459600" y="5672615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28" hasCustomPrompt="1"/>
          </p:nvPr>
        </p:nvSpPr>
        <p:spPr>
          <a:xfrm>
            <a:off x="1548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29" hasCustomPrompt="1"/>
          </p:nvPr>
        </p:nvSpPr>
        <p:spPr>
          <a:xfrm>
            <a:off x="3459600" y="7804800"/>
            <a:ext cx="3276000" cy="19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30" hasCustomPrompt="1"/>
          </p:nvPr>
        </p:nvSpPr>
        <p:spPr>
          <a:xfrm>
            <a:off x="288000" y="97776"/>
            <a:ext cx="2437200" cy="288000"/>
          </a:xfrm>
        </p:spPr>
        <p:txBody>
          <a:bodyPr>
            <a:noAutofit/>
          </a:bodyPr>
          <a:lstStyle>
            <a:lvl1pPr marL="0" indent="0">
              <a:buNone/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页眉</a:t>
            </a:r>
            <a:endParaRPr lang="zh-CN" altLang="en-US" dirty="0"/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31" hasCustomPrompt="1"/>
          </p:nvPr>
        </p:nvSpPr>
        <p:spPr>
          <a:xfrm>
            <a:off x="2962500" y="9698854"/>
            <a:ext cx="989304" cy="21840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 smtClean="0"/>
              <a:t>页脚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Relationship Id="rId7" Type="http://schemas.openxmlformats.org/officeDocument/2006/relationships/image" Target="../media/image47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6" Type="http://schemas.openxmlformats.org/officeDocument/2006/relationships/image" Target="../media/image56.jpg"/><Relationship Id="rId7" Type="http://schemas.openxmlformats.org/officeDocument/2006/relationships/image" Target="../media/image57.jpg"/><Relationship Id="rId8" Type="http://schemas.openxmlformats.org/officeDocument/2006/relationships/image" Target="../media/image58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6" Type="http://schemas.openxmlformats.org/officeDocument/2006/relationships/image" Target="../media/image63.jpg"/><Relationship Id="rId7" Type="http://schemas.openxmlformats.org/officeDocument/2006/relationships/image" Target="../media/image6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jpg"/><Relationship Id="rId8" Type="http://schemas.openxmlformats.org/officeDocument/2006/relationships/image" Target="../media/image77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Relationship Id="rId4" Type="http://schemas.openxmlformats.org/officeDocument/2006/relationships/image" Target="../media/image80.jpg"/><Relationship Id="rId5" Type="http://schemas.openxmlformats.org/officeDocument/2006/relationships/image" Target="../media/image81.jpg"/><Relationship Id="rId6" Type="http://schemas.openxmlformats.org/officeDocument/2006/relationships/image" Target="../media/image82.jpg"/><Relationship Id="rId7" Type="http://schemas.openxmlformats.org/officeDocument/2006/relationships/image" Target="../media/image83.jpg"/><Relationship Id="rId8" Type="http://schemas.openxmlformats.org/officeDocument/2006/relationships/image" Target="../media/image84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Relationship Id="rId4" Type="http://schemas.openxmlformats.org/officeDocument/2006/relationships/image" Target="../media/image87.jpg"/><Relationship Id="rId5" Type="http://schemas.openxmlformats.org/officeDocument/2006/relationships/image" Target="../media/image88.jpg"/><Relationship Id="rId6" Type="http://schemas.openxmlformats.org/officeDocument/2006/relationships/image" Target="../media/image8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5" Type="http://schemas.openxmlformats.org/officeDocument/2006/relationships/image" Target="../media/image93.jpg"/><Relationship Id="rId6" Type="http://schemas.openxmlformats.org/officeDocument/2006/relationships/image" Target="../media/image94.jpg"/><Relationship Id="rId7" Type="http://schemas.openxmlformats.org/officeDocument/2006/relationships/image" Target="../media/image95.jpg"/><Relationship Id="rId8" Type="http://schemas.openxmlformats.org/officeDocument/2006/relationships/image" Target="../media/image96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image" Target="../media/image99.jpg"/><Relationship Id="rId5" Type="http://schemas.openxmlformats.org/officeDocument/2006/relationships/image" Target="../media/image100.jpg"/><Relationship Id="rId6" Type="http://schemas.openxmlformats.org/officeDocument/2006/relationships/image" Target="../media/image101.jpg"/><Relationship Id="rId7" Type="http://schemas.openxmlformats.org/officeDocument/2006/relationships/image" Target="../media/image102.jpg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jpg"/><Relationship Id="rId3" Type="http://schemas.openxmlformats.org/officeDocument/2006/relationships/image" Target="../media/image104.jpg"/><Relationship Id="rId4" Type="http://schemas.openxmlformats.org/officeDocument/2006/relationships/image" Target="../media/image105.jpg"/><Relationship Id="rId5" Type="http://schemas.openxmlformats.org/officeDocument/2006/relationships/image" Target="../media/image106.jpg"/><Relationship Id="rId6" Type="http://schemas.openxmlformats.org/officeDocument/2006/relationships/image" Target="../media/image107.jpg"/><Relationship Id="rId7" Type="http://schemas.openxmlformats.org/officeDocument/2006/relationships/image" Target="../media/image108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Relationship Id="rId4" Type="http://schemas.openxmlformats.org/officeDocument/2006/relationships/image" Target="../media/image111.jpg"/><Relationship Id="rId5" Type="http://schemas.openxmlformats.org/officeDocument/2006/relationships/image" Target="../media/image112.jpg"/><Relationship Id="rId6" Type="http://schemas.openxmlformats.org/officeDocument/2006/relationships/image" Target="../media/image113.jpg"/><Relationship Id="rId7" Type="http://schemas.openxmlformats.org/officeDocument/2006/relationships/image" Target="../media/image114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Relationship Id="rId4" Type="http://schemas.openxmlformats.org/officeDocument/2006/relationships/image" Target="../media/image117.jpg"/><Relationship Id="rId5" Type="http://schemas.openxmlformats.org/officeDocument/2006/relationships/image" Target="../media/image118.jpg"/><Relationship Id="rId6" Type="http://schemas.openxmlformats.org/officeDocument/2006/relationships/image" Target="../media/image119.jpg"/><Relationship Id="rId7" Type="http://schemas.openxmlformats.org/officeDocument/2006/relationships/image" Target="../media/image120.jpg"/><Relationship Id="rId8" Type="http://schemas.openxmlformats.org/officeDocument/2006/relationships/image" Target="../media/image12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Relationship Id="rId3" Type="http://schemas.openxmlformats.org/officeDocument/2006/relationships/image" Target="../media/image123.jpg"/><Relationship Id="rId4" Type="http://schemas.openxmlformats.org/officeDocument/2006/relationships/image" Target="../media/image124.jpg"/><Relationship Id="rId5" Type="http://schemas.openxmlformats.org/officeDocument/2006/relationships/image" Target="../media/image125.jpg"/><Relationship Id="rId6" Type="http://schemas.openxmlformats.org/officeDocument/2006/relationships/image" Target="../media/image126.jpg"/><Relationship Id="rId7" Type="http://schemas.openxmlformats.org/officeDocument/2006/relationships/image" Target="../media/image127.jpg"/><Relationship Id="rId8" Type="http://schemas.openxmlformats.org/officeDocument/2006/relationships/image" Target="../media/image128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9.JPG"/><Relationship Id="rId6" Type="http://schemas.openxmlformats.org/officeDocument/2006/relationships/image" Target="../media/image3.JPG"/><Relationship Id="rId7" Type="http://schemas.openxmlformats.org/officeDocument/2006/relationships/image" Target="../media/image8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jpg"/><Relationship Id="rId3" Type="http://schemas.openxmlformats.org/officeDocument/2006/relationships/image" Target="../media/image130.jpg"/><Relationship Id="rId4" Type="http://schemas.openxmlformats.org/officeDocument/2006/relationships/image" Target="../media/image131.jpg"/><Relationship Id="rId5" Type="http://schemas.openxmlformats.org/officeDocument/2006/relationships/image" Target="../media/image132.jpg"/><Relationship Id="rId6" Type="http://schemas.openxmlformats.org/officeDocument/2006/relationships/image" Target="../media/image133.jpg"/><Relationship Id="rId7" Type="http://schemas.openxmlformats.org/officeDocument/2006/relationships/image" Target="../media/image134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Relationship Id="rId3" Type="http://schemas.openxmlformats.org/officeDocument/2006/relationships/image" Target="../media/image136.jpg"/><Relationship Id="rId4" Type="http://schemas.openxmlformats.org/officeDocument/2006/relationships/image" Target="../media/image137.jpg"/><Relationship Id="rId5" Type="http://schemas.openxmlformats.org/officeDocument/2006/relationships/image" Target="../media/image138.jpg"/><Relationship Id="rId6" Type="http://schemas.openxmlformats.org/officeDocument/2006/relationships/image" Target="../media/image139.jpg"/><Relationship Id="rId7" Type="http://schemas.openxmlformats.org/officeDocument/2006/relationships/image" Target="../media/image140.jpg"/><Relationship Id="rId8" Type="http://schemas.openxmlformats.org/officeDocument/2006/relationships/image" Target="../media/image141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jpg"/><Relationship Id="rId3" Type="http://schemas.openxmlformats.org/officeDocument/2006/relationships/image" Target="../media/image143.jpg"/><Relationship Id="rId4" Type="http://schemas.openxmlformats.org/officeDocument/2006/relationships/image" Target="../media/image144.jpg"/><Relationship Id="rId5" Type="http://schemas.openxmlformats.org/officeDocument/2006/relationships/image" Target="../media/image145.jpg"/><Relationship Id="rId6" Type="http://schemas.openxmlformats.org/officeDocument/2006/relationships/image" Target="../media/image146.jpg"/><Relationship Id="rId7" Type="http://schemas.openxmlformats.org/officeDocument/2006/relationships/image" Target="../media/image14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Relationship Id="rId3" Type="http://schemas.openxmlformats.org/officeDocument/2006/relationships/image" Target="../media/image149.jpg"/><Relationship Id="rId4" Type="http://schemas.openxmlformats.org/officeDocument/2006/relationships/image" Target="../media/image150.jpg"/><Relationship Id="rId5" Type="http://schemas.openxmlformats.org/officeDocument/2006/relationships/image" Target="../media/image151.jpg"/><Relationship Id="rId6" Type="http://schemas.openxmlformats.org/officeDocument/2006/relationships/image" Target="../media/image152.jpg"/><Relationship Id="rId7" Type="http://schemas.openxmlformats.org/officeDocument/2006/relationships/image" Target="../media/image153.jpg"/><Relationship Id="rId8" Type="http://schemas.openxmlformats.org/officeDocument/2006/relationships/image" Target="../media/image15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Relationship Id="rId3" Type="http://schemas.openxmlformats.org/officeDocument/2006/relationships/image" Target="../media/image156.jpg"/><Relationship Id="rId4" Type="http://schemas.openxmlformats.org/officeDocument/2006/relationships/image" Target="../media/image157.jpg"/><Relationship Id="rId5" Type="http://schemas.openxmlformats.org/officeDocument/2006/relationships/image" Target="../media/image158.jpg"/><Relationship Id="rId6" Type="http://schemas.openxmlformats.org/officeDocument/2006/relationships/image" Target="../media/image159.jpg"/><Relationship Id="rId7" Type="http://schemas.openxmlformats.org/officeDocument/2006/relationships/image" Target="../media/image160.jpg"/><Relationship Id="rId8" Type="http://schemas.openxmlformats.org/officeDocument/2006/relationships/image" Target="../media/image161.jpg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jpg"/><Relationship Id="rId3" Type="http://schemas.openxmlformats.org/officeDocument/2006/relationships/image" Target="../media/image163.jpg"/><Relationship Id="rId4" Type="http://schemas.openxmlformats.org/officeDocument/2006/relationships/image" Target="../media/image164.jpg"/><Relationship Id="rId5" Type="http://schemas.openxmlformats.org/officeDocument/2006/relationships/image" Target="../media/image165.jpg"/><Relationship Id="rId6" Type="http://schemas.openxmlformats.org/officeDocument/2006/relationships/image" Target="../media/image166.jpg"/><Relationship Id="rId7" Type="http://schemas.openxmlformats.org/officeDocument/2006/relationships/image" Target="../media/image167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jpg"/><Relationship Id="rId3" Type="http://schemas.openxmlformats.org/officeDocument/2006/relationships/image" Target="../media/image169.jpg"/><Relationship Id="rId4" Type="http://schemas.openxmlformats.org/officeDocument/2006/relationships/image" Target="../media/image170.jpg"/><Relationship Id="rId5" Type="http://schemas.openxmlformats.org/officeDocument/2006/relationships/image" Target="../media/image171.jpg"/><Relationship Id="rId6" Type="http://schemas.openxmlformats.org/officeDocument/2006/relationships/image" Target="../media/image172.jpg"/><Relationship Id="rId7" Type="http://schemas.openxmlformats.org/officeDocument/2006/relationships/image" Target="../media/image173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jpg"/><Relationship Id="rId3" Type="http://schemas.openxmlformats.org/officeDocument/2006/relationships/image" Target="../media/image175.jpg"/><Relationship Id="rId4" Type="http://schemas.openxmlformats.org/officeDocument/2006/relationships/image" Target="../media/image176.jpg"/><Relationship Id="rId5" Type="http://schemas.openxmlformats.org/officeDocument/2006/relationships/image" Target="../media/image177.jpg"/><Relationship Id="rId6" Type="http://schemas.openxmlformats.org/officeDocument/2006/relationships/image" Target="../media/image178.jpg"/><Relationship Id="rId7" Type="http://schemas.openxmlformats.org/officeDocument/2006/relationships/image" Target="../media/image179.jpg"/><Relationship Id="rId8" Type="http://schemas.openxmlformats.org/officeDocument/2006/relationships/image" Target="../media/image180.jpg"/><Relationship Id="rId9" Type="http://schemas.openxmlformats.org/officeDocument/2006/relationships/image" Target="../media/image181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jpg"/><Relationship Id="rId3" Type="http://schemas.openxmlformats.org/officeDocument/2006/relationships/image" Target="../media/image183.jpg"/><Relationship Id="rId4" Type="http://schemas.openxmlformats.org/officeDocument/2006/relationships/image" Target="../media/image184.jpg"/><Relationship Id="rId5" Type="http://schemas.openxmlformats.org/officeDocument/2006/relationships/image" Target="../media/image185.jpg"/><Relationship Id="rId6" Type="http://schemas.openxmlformats.org/officeDocument/2006/relationships/image" Target="../media/image186.jpg"/><Relationship Id="rId7" Type="http://schemas.openxmlformats.org/officeDocument/2006/relationships/image" Target="../media/image187.jpg"/><Relationship Id="rId8" Type="http://schemas.openxmlformats.org/officeDocument/2006/relationships/image" Target="../media/image188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jpg"/><Relationship Id="rId3" Type="http://schemas.openxmlformats.org/officeDocument/2006/relationships/image" Target="../media/image190.jpg"/><Relationship Id="rId4" Type="http://schemas.openxmlformats.org/officeDocument/2006/relationships/image" Target="../media/image191.jpg"/><Relationship Id="rId5" Type="http://schemas.openxmlformats.org/officeDocument/2006/relationships/image" Target="../media/image192.jpg"/><Relationship Id="rId6" Type="http://schemas.openxmlformats.org/officeDocument/2006/relationships/image" Target="../media/image193.jpg"/><Relationship Id="rId7" Type="http://schemas.openxmlformats.org/officeDocument/2006/relationships/image" Target="../media/image19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Relationship Id="rId3" Type="http://schemas.openxmlformats.org/officeDocument/2006/relationships/image" Target="../media/image196.jpg"/><Relationship Id="rId4" Type="http://schemas.openxmlformats.org/officeDocument/2006/relationships/image" Target="../media/image197.jpg"/><Relationship Id="rId5" Type="http://schemas.openxmlformats.org/officeDocument/2006/relationships/image" Target="../media/image198.jpg"/><Relationship Id="rId6" Type="http://schemas.openxmlformats.org/officeDocument/2006/relationships/image" Target="../media/image199.jpg"/><Relationship Id="rId7" Type="http://schemas.openxmlformats.org/officeDocument/2006/relationships/image" Target="../media/image200.jpg"/><Relationship Id="rId8" Type="http://schemas.openxmlformats.org/officeDocument/2006/relationships/image" Target="../media/image201.jpg"/><Relationship Id="rId9" Type="http://schemas.openxmlformats.org/officeDocument/2006/relationships/image" Target="../media/image202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jpg"/><Relationship Id="rId3" Type="http://schemas.openxmlformats.org/officeDocument/2006/relationships/image" Target="../media/image204.jpg"/><Relationship Id="rId4" Type="http://schemas.openxmlformats.org/officeDocument/2006/relationships/image" Target="../media/image205.jpg"/><Relationship Id="rId5" Type="http://schemas.openxmlformats.org/officeDocument/2006/relationships/image" Target="../media/image206.jpg"/><Relationship Id="rId6" Type="http://schemas.openxmlformats.org/officeDocument/2006/relationships/image" Target="../media/image207.jpg"/><Relationship Id="rId7" Type="http://schemas.openxmlformats.org/officeDocument/2006/relationships/image" Target="../media/image208.jpg"/><Relationship Id="rId8" Type="http://schemas.openxmlformats.org/officeDocument/2006/relationships/image" Target="../media/image209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jpg"/><Relationship Id="rId3" Type="http://schemas.openxmlformats.org/officeDocument/2006/relationships/image" Target="../media/image211.jpg"/><Relationship Id="rId4" Type="http://schemas.openxmlformats.org/officeDocument/2006/relationships/image" Target="../media/image212.jpg"/><Relationship Id="rId5" Type="http://schemas.openxmlformats.org/officeDocument/2006/relationships/image" Target="../media/image213.jpg"/><Relationship Id="rId6" Type="http://schemas.openxmlformats.org/officeDocument/2006/relationships/image" Target="../media/image214.jpg"/><Relationship Id="rId7" Type="http://schemas.openxmlformats.org/officeDocument/2006/relationships/image" Target="../media/image215.jpg"/><Relationship Id="rId8" Type="http://schemas.openxmlformats.org/officeDocument/2006/relationships/image" Target="../media/image216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g"/><Relationship Id="rId3" Type="http://schemas.openxmlformats.org/officeDocument/2006/relationships/image" Target="../media/image218.jpg"/><Relationship Id="rId4" Type="http://schemas.openxmlformats.org/officeDocument/2006/relationships/image" Target="../media/image219.jpg"/><Relationship Id="rId5" Type="http://schemas.openxmlformats.org/officeDocument/2006/relationships/image" Target="../media/image220.jpg"/><Relationship Id="rId6" Type="http://schemas.openxmlformats.org/officeDocument/2006/relationships/image" Target="../media/image221.jpg"/><Relationship Id="rId7" Type="http://schemas.openxmlformats.org/officeDocument/2006/relationships/image" Target="../media/image222.jpg"/><Relationship Id="rId8" Type="http://schemas.openxmlformats.org/officeDocument/2006/relationships/image" Target="../media/image223.jpg"/><Relationship Id="rId9" Type="http://schemas.openxmlformats.org/officeDocument/2006/relationships/image" Target="../media/image224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g"/><Relationship Id="rId3" Type="http://schemas.openxmlformats.org/officeDocument/2006/relationships/image" Target="../media/image226.jpg"/><Relationship Id="rId4" Type="http://schemas.openxmlformats.org/officeDocument/2006/relationships/image" Target="../media/image227.jpg"/><Relationship Id="rId5" Type="http://schemas.openxmlformats.org/officeDocument/2006/relationships/image" Target="../media/image228.jpg"/><Relationship Id="rId6" Type="http://schemas.openxmlformats.org/officeDocument/2006/relationships/image" Target="../media/image229.jpg"/><Relationship Id="rId7" Type="http://schemas.openxmlformats.org/officeDocument/2006/relationships/image" Target="../media/image230.jpg"/><Relationship Id="rId8" Type="http://schemas.openxmlformats.org/officeDocument/2006/relationships/image" Target="../media/image23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jpg"/><Relationship Id="rId3" Type="http://schemas.openxmlformats.org/officeDocument/2006/relationships/image" Target="../media/image233.jpg"/><Relationship Id="rId4" Type="http://schemas.openxmlformats.org/officeDocument/2006/relationships/image" Target="../media/image234.jpg"/><Relationship Id="rId5" Type="http://schemas.openxmlformats.org/officeDocument/2006/relationships/image" Target="../media/image235.jpg"/><Relationship Id="rId6" Type="http://schemas.openxmlformats.org/officeDocument/2006/relationships/image" Target="../media/image236.jpg"/><Relationship Id="rId7" Type="http://schemas.openxmlformats.org/officeDocument/2006/relationships/image" Target="../media/image237.jpg"/><Relationship Id="rId8" Type="http://schemas.openxmlformats.org/officeDocument/2006/relationships/image" Target="../media/image238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jpg"/><Relationship Id="rId3" Type="http://schemas.openxmlformats.org/officeDocument/2006/relationships/image" Target="../media/image240.jpg"/><Relationship Id="rId4" Type="http://schemas.openxmlformats.org/officeDocument/2006/relationships/image" Target="../media/image241.jpg"/><Relationship Id="rId5" Type="http://schemas.openxmlformats.org/officeDocument/2006/relationships/image" Target="../media/image242.jpg"/><Relationship Id="rId6" Type="http://schemas.openxmlformats.org/officeDocument/2006/relationships/image" Target="../media/image243.jpg"/><Relationship Id="rId7" Type="http://schemas.openxmlformats.org/officeDocument/2006/relationships/image" Target="../media/image244.jpg"/><Relationship Id="rId8" Type="http://schemas.openxmlformats.org/officeDocument/2006/relationships/image" Target="../media/image245.jpg"/><Relationship Id="rId9" Type="http://schemas.openxmlformats.org/officeDocument/2006/relationships/image" Target="../media/image246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jpg"/><Relationship Id="rId3" Type="http://schemas.openxmlformats.org/officeDocument/2006/relationships/image" Target="../media/image248.jpg"/><Relationship Id="rId4" Type="http://schemas.openxmlformats.org/officeDocument/2006/relationships/image" Target="../media/image249.jpg"/><Relationship Id="rId5" Type="http://schemas.openxmlformats.org/officeDocument/2006/relationships/image" Target="../media/image250.jpg"/><Relationship Id="rId6" Type="http://schemas.openxmlformats.org/officeDocument/2006/relationships/image" Target="../media/image251.jpg"/><Relationship Id="rId7" Type="http://schemas.openxmlformats.org/officeDocument/2006/relationships/image" Target="../media/image252.jpg"/><Relationship Id="rId8" Type="http://schemas.openxmlformats.org/officeDocument/2006/relationships/image" Target="../media/image25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6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4396" y="59722"/>
            <a:ext cx="2437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RCAR2021 Technical Sessions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80131" y="39116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FE6:Grasping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stragety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6456" y="741143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Chair:Hong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xinshi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Legend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3185" y="1056721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Metting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room1:July 15, 14:00-15:45, Friday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6" y="1537746"/>
            <a:ext cx="3277457" cy="1988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6" y="7803276"/>
            <a:ext cx="3277457" cy="1988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45" y="3626256"/>
            <a:ext cx="3277457" cy="19888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6" y="5714766"/>
            <a:ext cx="3277457" cy="19888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3626256"/>
            <a:ext cx="3277457" cy="19888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1537746"/>
            <a:ext cx="3277457" cy="19888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7803276"/>
            <a:ext cx="3277457" cy="19888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" y="5714766"/>
            <a:ext cx="3277457" cy="198882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28600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92374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8600" y="343449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92374" y="343449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8600" y="552405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92374" y="557168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8600" y="761362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92374" y="7613621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ThC Ⅱ : Robotic Control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Bo Yang, Rui Wang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15, 16:15 - 18:00, Thursday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33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74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54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25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11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2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ThD Ⅱ : Soft robotic system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Yanding Qin, Lina Hao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15, 16:15 - 18:00, Thursday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112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91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42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69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sp>
        <p:nvSpPr>
          <p:cNvPr id="15" name="Picture Placeholder 14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FrA I : Sensing technology and recognition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Xin Jiang, Shengcai Duan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16, 14:00 - 15:45, Friday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33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5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9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5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87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43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5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FrB I : Human-Machine Interface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Guanglin Li, Ning Lan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16, 14:00 - 15:45, Friday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292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6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02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07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19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35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FrC I : Robot Mechanism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Changsheng Li, Linsen Xu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16, 14:00 - 15:45, Friday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155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52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51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36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82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87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FrD I : Vision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Dapeng Tian, Zhi Han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16, 14:00 - 15:45, Friday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30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35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09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9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7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68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22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FrA Ⅱ : Mobile Robots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Hongpeng Wang, Ziwei Zhou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16, 16:15 - 18:00, Friday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46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1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49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0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50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1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4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FrB Ⅱ : Human-Machine Interface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Guanglin Li, Ning Lan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16, 16:15 - 18:00, Friday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203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45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32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26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37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FrC Ⅱ : Robotic control III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Xin Wang, Xin Shi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16, 16:15 - 18:00, Friday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329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97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8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6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44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32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72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T-15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FrD Ⅱ : Learning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Yong He, Shifeng Guo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16, 16:15 - 18:00, Friday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62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3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92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96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13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80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4396" y="59722"/>
            <a:ext cx="2437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RCAR2021 Technical Sessions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0131" y="39116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FE6:Grasping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stragety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66456" y="741143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Chair:Hong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xinshi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Legend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3185" y="1056721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Metting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room1:July 15, 14:00-15:45, Friday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7" y="1537747"/>
            <a:ext cx="3217595" cy="2413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7" y="7227081"/>
            <a:ext cx="3217595" cy="24131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77" y="4382414"/>
            <a:ext cx="3217595" cy="24131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" y="1537747"/>
            <a:ext cx="3217595" cy="24131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" y="7227081"/>
            <a:ext cx="3217595" cy="24131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" y="4382414"/>
            <a:ext cx="3217595" cy="24131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8600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2374" y="1344926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600" y="419117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92374" y="419117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8600" y="703742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92374" y="7037425"/>
            <a:ext cx="184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FE6-1,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14:00-15:45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SaA I : Vision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Yunjiang Lou, Yue Ma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17, 8:30 - 10:15,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</p:txBody>
      </p:sp>
      <p:pic>
        <p:nvPicPr>
          <p:cNvPr id="11" name="Picture Placeholder 10" descr="181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308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77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58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63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88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SaB I : Advanced Control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Jingshuai Liu, Qiang Qu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17, 8:30 - 10:15,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</p:txBody>
      </p:sp>
      <p:pic>
        <p:nvPicPr>
          <p:cNvPr id="11" name="Picture Placeholder 10" descr="83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9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98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92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55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42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T-18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SaC I : Learning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Hui Cao, Chunjie Chen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17, 8:30 - 10:15,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24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34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1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12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73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T-19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SaD I : Robot Mechanism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Jianquan Sun, Jizhuang Fan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17, 8:30 - 10:15,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42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21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94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32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6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25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44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SaA Ⅱ : Vision III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Chao Wang, Feifei Gu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17, 10:45 - 12:30,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image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image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image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image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image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ima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T-21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SaB Ⅱ : Advanced Control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Wei Chen, Haoyao Chen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17, 10:45 - 12:30,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5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82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01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45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5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19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T-22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SaC Ⅱ : Planning and Navigation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Hang Yu, Yizhai Zhang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17, 10:45 - 12:30,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69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90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2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2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4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8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2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SaD Ⅱ : Robotic Control IV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Mingjie Dong, Pengyue Zhang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17, 10:45 - 12:30, Saturday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</p:txBody>
      </p:sp>
      <p:pic>
        <p:nvPicPr>
          <p:cNvPr id="11" name="Picture Placeholder 10" descr="256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7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62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66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76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69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SuA I : Vision IV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Lei Wang, Yue Wang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234 889 136 : July 18, 8:30 - 10:15,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8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5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5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63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64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66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T-25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SuA II : Robotic Control V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Yajing Shen, Jinke Li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234 889 136 : July 18, 10:45 - 12:30,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64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17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36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24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86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333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19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26"/>
            <a:ext cx="6858000" cy="4953600"/>
          </a:xfrm>
          <a:prstGeom prst="rect">
            <a:avLst/>
          </a:prstGeom>
          <a:effectLst>
            <a:glow>
              <a:schemeClr val="accent1"/>
            </a:glow>
            <a:reflection stA="50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89740924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SuA III : Advanced Control III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Miaomiao Wang, Jianxin Pang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234 889 136 : July 18, 14:00 - 15:45,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120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27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21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31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22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189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T-27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SuA IV : Vision V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Qieshi Zhang, Chengzhi Hu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 : 234 889 136 : July 18, 16:15 - 18:00,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</p:txBody>
      </p:sp>
      <p:pic>
        <p:nvPicPr>
          <p:cNvPr id="11" name="Picture Placeholder 10" descr="178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83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88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34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39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73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T-28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SuB I : Modelling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Weixin Si, Xiaodong Yang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311 159 883 : July 18, 8:30 - 10:15,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10:15~10:30</a:t>
            </a:r>
          </a:p>
        </p:txBody>
      </p:sp>
      <p:pic>
        <p:nvPicPr>
          <p:cNvPr id="13" name="Picture Placeholder 12" descr="26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50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70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0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11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09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68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39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T-29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SuB II : Mobile robots 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Xiaoqiang Ji, Wei Guo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311 159 883 : July 18, 10:45 - 12:30,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15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78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18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4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41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6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57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T-30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SuB III : Wearable robots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Lin Wang, Qingsong Li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311 159 883 : July 18, 14:00 - 15:45,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141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52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59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75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3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61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T-31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SuB IV : Learning III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Cai Chen, Zhengkun Yi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 : 311 159 883 : July 18, 16:15 - 18:00, Sunday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17:45~18:00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18:00~18:15</a:t>
            </a:r>
          </a:p>
        </p:txBody>
      </p:sp>
      <p:pic>
        <p:nvPicPr>
          <p:cNvPr id="13" name="Picture Placeholder 12" descr="246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6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51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6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22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77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3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295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T-32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MoA I : Vision VI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Yuming Dong, Wanfeng Shang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200 149 087 : July 19, 8:30 - 10:15,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311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3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170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5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7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38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48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T-33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MoA II : Robotic Control VI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Ning Ding, Hongliu Yu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200 149 087 : July 19, 10:45 - 12:30,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323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40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51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7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77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96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14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T-34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MoA III : Vision VII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Sheng Xu, Zhan Yang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200 149 087 : July 19, 14:00 - 15:45,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15:45~16:00</a:t>
            </a:r>
          </a:p>
        </p:txBody>
      </p:sp>
      <p:pic>
        <p:nvPicPr>
          <p:cNvPr id="13" name="Picture Placeholder 12" descr="227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312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47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139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80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204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81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T-35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MoA IV : Robotic Control VII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Haojian Lu, Peng Li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200 149 087 : July 19, 16:15 - 18:00,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17:30~17:45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17:45~18:00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30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40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99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29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49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161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23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ThA I : Best Paper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Hong Zhang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15, 14:00 - 15:45, Thursday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285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20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85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9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MoB I : Advanced Control IV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Ye Wang, Fan Zhang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944 405 004 : July 19, 8:30 - 10:15,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8:30~8:45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8:45~9:00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9:00~9:15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9:15~9:30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9:30~9:45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9:45~10:00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10:00~10:15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154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215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28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97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31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86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57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T-37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MoB II : Robot Mechanism III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Qiao Hu, Yanlong Tai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944 405 004 : July 19, 10:45 - 12:30,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10:45~11:00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11:00~11:15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11:15~11:30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11:30~11:45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11:45~12:00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12:00~12:15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12:15~12:30</a:t>
            </a:r>
          </a:p>
          <a:p/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12:30~12:45</a:t>
            </a:r>
          </a:p>
        </p:txBody>
      </p:sp>
      <p:pic>
        <p:nvPicPr>
          <p:cNvPr id="13" name="Picture Placeholder 12" descr="6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89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84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17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201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250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14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pic>
        <p:nvPicPr>
          <p:cNvPr id="20" name="Picture Placeholder 19" descr="128.JPG"/>
          <p:cNvPicPr>
            <a:picLocks noGrp="1" noChangeAspect="1"/>
          </p:cNvPicPr>
          <p:nvPr>
            <p:ph type="pic" idx="29" sz="quarter"/>
          </p:nvPr>
        </p:nvPicPr>
        <p:blipFill>
          <a:blip r:embed="rId9"/>
          <a:srcRect l="5" r="5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T-38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MoB III : Robotic Control VIII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Huihuan Qian, Huiyun Li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Tencent ID: 944 405 004 : July 19, 14:00 - 15:45, Monday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  <a:p/>
        </p:txBody>
      </p:sp>
      <p:sp>
        <p:nvSpPr>
          <p:cNvPr id="11" name="Text Placeholder 10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15:30~15:45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pic>
        <p:nvPicPr>
          <p:cNvPr id="13" name="Picture Placeholder 12" descr="305.JPG"/>
          <p:cNvPicPr>
            <a:picLocks noGrp="1" noChangeAspect="1"/>
          </p:cNvPicPr>
          <p:nvPr>
            <p:ph type="pic" idx="22" sz="quarter"/>
          </p:nvPr>
        </p:nvPicPr>
        <p:blipFill>
          <a:blip r:embed="rId2"/>
          <a:srcRect l="5" r="5"/>
          <a:stretch>
            <a:fillRect/>
          </a:stretch>
        </p:blipFill>
        <p:spPr/>
      </p:pic>
      <p:pic>
        <p:nvPicPr>
          <p:cNvPr id="14" name="Picture Placeholder 13" descr="116.JPG"/>
          <p:cNvPicPr>
            <a:picLocks noGrp="1" noChangeAspect="1"/>
          </p:cNvPicPr>
          <p:nvPr>
            <p:ph type="pic" idx="23" sz="quarter"/>
          </p:nvPr>
        </p:nvPicPr>
        <p:blipFill>
          <a:blip r:embed="rId3"/>
          <a:srcRect l="5" r="5"/>
          <a:stretch>
            <a:fillRect/>
          </a:stretch>
        </p:blipFill>
        <p:spPr/>
      </p:pic>
      <p:pic>
        <p:nvPicPr>
          <p:cNvPr id="15" name="Picture Placeholder 14" descr="314.JPG"/>
          <p:cNvPicPr>
            <a:picLocks noGrp="1" noChangeAspect="1"/>
          </p:cNvPicPr>
          <p:nvPr>
            <p:ph type="pic" idx="24" sz="quarter"/>
          </p:nvPr>
        </p:nvPicPr>
        <p:blipFill>
          <a:blip r:embed="rId4"/>
          <a:srcRect l="5" r="5"/>
          <a:stretch>
            <a:fillRect/>
          </a:stretch>
        </p:blipFill>
        <p:spPr/>
      </p:pic>
      <p:pic>
        <p:nvPicPr>
          <p:cNvPr id="16" name="Picture Placeholder 15" descr="283.JPG"/>
          <p:cNvPicPr>
            <a:picLocks noGrp="1" noChangeAspect="1"/>
          </p:cNvPicPr>
          <p:nvPr>
            <p:ph type="pic" idx="25" sz="quarter"/>
          </p:nvPr>
        </p:nvPicPr>
        <p:blipFill>
          <a:blip r:embed="rId5"/>
          <a:srcRect l="5" r="5"/>
          <a:stretch>
            <a:fillRect/>
          </a:stretch>
        </p:blipFill>
        <p:spPr/>
      </p:pic>
      <p:pic>
        <p:nvPicPr>
          <p:cNvPr id="17" name="Picture Placeholder 16" descr="306.JPG"/>
          <p:cNvPicPr>
            <a:picLocks noGrp="1" noChangeAspect="1"/>
          </p:cNvPicPr>
          <p:nvPr>
            <p:ph type="pic" idx="26" sz="quarter"/>
          </p:nvPr>
        </p:nvPicPr>
        <p:blipFill>
          <a:blip r:embed="rId6"/>
          <a:srcRect l="5" r="5"/>
          <a:stretch>
            <a:fillRect/>
          </a:stretch>
        </p:blipFill>
        <p:spPr/>
      </p:pic>
      <p:pic>
        <p:nvPicPr>
          <p:cNvPr id="18" name="Picture Placeholder 17" descr="7.JPG"/>
          <p:cNvPicPr>
            <a:picLocks noGrp="1" noChangeAspect="1"/>
          </p:cNvPicPr>
          <p:nvPr>
            <p:ph type="pic" idx="27" sz="quarter"/>
          </p:nvPr>
        </p:nvPicPr>
        <p:blipFill>
          <a:blip r:embed="rId7"/>
          <a:srcRect l="5" r="5"/>
          <a:stretch>
            <a:fillRect/>
          </a:stretch>
        </p:blipFill>
        <p:spPr/>
      </p:pic>
      <p:pic>
        <p:nvPicPr>
          <p:cNvPr id="19" name="Picture Placeholder 18" descr="71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l="5" r="5"/>
          <a:stretch>
            <a:fillRect/>
          </a:stretch>
        </p:blipFill>
        <p:spPr/>
      </p:pic>
      <p:sp>
        <p:nvSpPr>
          <p:cNvPr id="20" name="Picture Placeholder 19"/>
          <p:cNvSpPr>
            <a:spLocks noGrp="1"/>
          </p:cNvSpPr>
          <p:nvPr>
            <p:ph type="pic" idx="29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T-39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ThB I : Best Paper In Robotics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Max Q.-H. Meng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15, 14:00 - 15:45, Thursday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171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3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6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04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90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ThC I : Robotics Control Ⅰ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Bo Zhao, Can Wang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1 : July 15, 14:00 - 15:45, Thursday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  <a:p/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15:15~15:30</a:t>
            </a:r>
          </a:p>
        </p:txBody>
      </p:sp>
      <p:pic>
        <p:nvPicPr>
          <p:cNvPr id="11" name="Picture Placeholder 10" descr="58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106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93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1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247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pic>
        <p:nvPicPr>
          <p:cNvPr id="16" name="Picture Placeholder 15" descr="284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37" b="37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ThD I : Soft robotic system I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Zhi Li, Wu Yinan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Meeting Room 2 : July 15, 14:00 - 15:45, Thursday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14:00~14:15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14:15~14:30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14:30~14:45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14:45~15:00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15:00~15:15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91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52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113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233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5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ThA Ⅱ : Best Student Paper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Hong Zhang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Jingya Pavilion : July 15, 16:15 - 18:00, Thursday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208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82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229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176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102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ThB Ⅱ : Best Paper In Control</a:t>
            </a:r>
          </a:p>
          <a:p/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Session Chair : Max Q.-H. Meng</a:t>
            </a:r>
          </a:p>
          <a:p/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Lanting Pavilion : July 15, 16:15 - 18:00, Thursday</a:t>
            </a:r>
          </a:p>
          <a:p/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16:15~16:30</a:t>
            </a:r>
          </a:p>
          <a:p/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16:30~16:45</a:t>
            </a:r>
          </a:p>
          <a:p/>
        </p:txBody>
      </p:sp>
      <p:sp>
        <p:nvSpPr>
          <p:cNvPr id="7" name="Text Placeholder 6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16:45~17:00</a:t>
            </a:r>
          </a:p>
          <a:p/>
        </p:txBody>
      </p:sp>
      <p:sp>
        <p:nvSpPr>
          <p:cNvPr id="8" name="Text Placeholder 7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17:00~17:15</a:t>
            </a:r>
          </a:p>
          <a:p/>
        </p:txBody>
      </p:sp>
      <p:sp>
        <p:nvSpPr>
          <p:cNvPr id="9" name="Text Placeholder 8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17:15~17:30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pic>
        <p:nvPicPr>
          <p:cNvPr id="11" name="Picture Placeholder 10" descr="228.JPG"/>
          <p:cNvPicPr>
            <a:picLocks noGrp="1" noChangeAspect="1"/>
          </p:cNvPicPr>
          <p:nvPr>
            <p:ph type="pic" idx="20" sz="quarter"/>
          </p:nvPr>
        </p:nvPicPr>
        <p:blipFill>
          <a:blip r:embed="rId2"/>
          <a:srcRect t="37" b="37"/>
          <a:stretch>
            <a:fillRect/>
          </a:stretch>
        </p:blipFill>
        <p:spPr/>
      </p:pic>
      <p:pic>
        <p:nvPicPr>
          <p:cNvPr id="12" name="Picture Placeholder 11" descr="338.JPG"/>
          <p:cNvPicPr>
            <a:picLocks noGrp="1" noChangeAspect="1"/>
          </p:cNvPicPr>
          <p:nvPr>
            <p:ph type="pic" idx="21" sz="quarter"/>
          </p:nvPr>
        </p:nvPicPr>
        <p:blipFill>
          <a:blip r:embed="rId3"/>
          <a:srcRect t="37" b="37"/>
          <a:stretch>
            <a:fillRect/>
          </a:stretch>
        </p:blipFill>
        <p:spPr/>
      </p:pic>
      <p:pic>
        <p:nvPicPr>
          <p:cNvPr id="13" name="Picture Placeholder 12" descr="34.JPG"/>
          <p:cNvPicPr>
            <a:picLocks noGrp="1" noChangeAspect="1"/>
          </p:cNvPicPr>
          <p:nvPr>
            <p:ph type="pic" idx="22" sz="quarter"/>
          </p:nvPr>
        </p:nvPicPr>
        <p:blipFill>
          <a:blip r:embed="rId4"/>
          <a:srcRect t="37" b="37"/>
          <a:stretch>
            <a:fillRect/>
          </a:stretch>
        </p:blipFill>
        <p:spPr/>
      </p:pic>
      <p:pic>
        <p:nvPicPr>
          <p:cNvPr id="14" name="Picture Placeholder 13" descr="315.JPG"/>
          <p:cNvPicPr>
            <a:picLocks noGrp="1" noChangeAspect="1"/>
          </p:cNvPicPr>
          <p:nvPr>
            <p:ph type="pic" idx="23" sz="quarter"/>
          </p:nvPr>
        </p:nvPicPr>
        <p:blipFill>
          <a:blip r:embed="rId5"/>
          <a:srcRect t="37" b="37"/>
          <a:stretch>
            <a:fillRect/>
          </a:stretch>
        </p:blipFill>
        <p:spPr/>
      </p:pic>
      <p:pic>
        <p:nvPicPr>
          <p:cNvPr id="15" name="Picture Placeholder 14" descr="94.JPG"/>
          <p:cNvPicPr>
            <a:picLocks noGrp="1" noChangeAspect="1"/>
          </p:cNvPicPr>
          <p:nvPr>
            <p:ph type="pic" idx="24" sz="quarter"/>
          </p:nvPr>
        </p:nvPicPr>
        <p:blipFill>
          <a:blip r:embed="rId6"/>
          <a:srcRect t="37" b="37"/>
          <a:stretch>
            <a:fillRect/>
          </a:stretch>
        </p:blipFill>
        <p:spPr/>
      </p:pic>
      <p:sp>
        <p:nvSpPr>
          <p:cNvPr id="16" name="Picture Placeholder 15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RCAR2021 Technical Sessions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T-6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76</Words>
  <Application>Microsoft Office PowerPoint</Application>
  <PresentationFormat>A4 纸张(210x297 毫米)</PresentationFormat>
  <Paragraphs>22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红心石 化学成烟</dc:title>
  <dc:subject/>
  <dc:creator>Dell</dc:creator>
  <cp:keywords/>
  <dc:description>generated using python-pptx</dc:description>
  <cp:lastModifiedBy>Dell</cp:lastModifiedBy>
  <cp:revision>29</cp:revision>
  <cp:lastPrinted>2021-06-19T11:31:00Z</cp:lastPrinted>
  <dcterms:created xsi:type="dcterms:W3CDTF">2013-01-27T09:14:16Z</dcterms:created>
  <dcterms:modified xsi:type="dcterms:W3CDTF">2021-06-22T06:24:53Z</dcterms:modified>
  <cp:category/>
</cp:coreProperties>
</file>